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0" r:id="rId3"/>
    <p:sldId id="262" r:id="rId4"/>
    <p:sldId id="261" r:id="rId5"/>
    <p:sldId id="259" r:id="rId6"/>
    <p:sldId id="257" r:id="rId7"/>
    <p:sldId id="258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42715" y="476672"/>
            <a:ext cx="74585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Есть такая профессия – 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Родину защищать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492896"/>
            <a:ext cx="540060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2012-03-01 Волков\Давлетов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7" y="332656"/>
            <a:ext cx="3816425" cy="4797623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0"/>
            <a:ext cx="1872208" cy="1932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857752" y="1928802"/>
            <a:ext cx="364333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Шестой год майор Давлетов-главный участковый Приморско-Ахтарского района.</a:t>
            </a:r>
          </a:p>
          <a:p>
            <a:r>
              <a:rPr lang="ru-RU" dirty="0" smtClean="0"/>
              <a:t>Руководимый им отдел по результатам оперативно-служебной деятельности занимает второе место в Приазовской зоне среди восьми отделов.</a:t>
            </a:r>
          </a:p>
          <a:p>
            <a:r>
              <a:rPr lang="ru-RU" dirty="0" smtClean="0"/>
              <a:t>Рустам награждён медалью «за боевое содружество» самим министром МВД </a:t>
            </a:r>
            <a:r>
              <a:rPr lang="ru-RU" dirty="0" err="1" smtClean="0"/>
              <a:t>Нургалиевым</a:t>
            </a:r>
            <a:r>
              <a:rPr lang="ru-RU" dirty="0" smtClean="0"/>
              <a:t>. На его парадном кителе рядом с медалью «Ветеран боевых действий в Чечне», медаль МВД «За безупречную службу»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28662" y="5286388"/>
            <a:ext cx="28586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Давлетов    Рустам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2012-03-01 Волков\Лотаков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332657"/>
            <a:ext cx="3528392" cy="5400600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404664"/>
            <a:ext cx="252028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5576" y="5949280"/>
            <a:ext cx="29747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 smtClean="0"/>
              <a:t>Лотаков</a:t>
            </a:r>
            <a:r>
              <a:rPr lang="ru-RU" sz="2800" b="1" dirty="0" smtClean="0"/>
              <a:t> Вячеслав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283969" y="2636912"/>
            <a:ext cx="44644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 окончании школы поступил в Алма-атинское </a:t>
            </a:r>
          </a:p>
          <a:p>
            <a:r>
              <a:rPr lang="ru-RU" dirty="0" smtClean="0"/>
              <a:t>военное училище.  Окончил.</a:t>
            </a:r>
          </a:p>
          <a:p>
            <a:r>
              <a:rPr lang="ru-RU" dirty="0" smtClean="0"/>
              <a:t>В настоящее время имеет воинское </a:t>
            </a:r>
          </a:p>
          <a:p>
            <a:r>
              <a:rPr lang="ru-RU" dirty="0" smtClean="0"/>
              <a:t>звание «полковник». Служит в г.Майкопе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2012-03-01 Волков\Завгородний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4704"/>
            <a:ext cx="3744416" cy="4968552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04664"/>
            <a:ext cx="230425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23528" y="6165304"/>
            <a:ext cx="4236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/>
              <a:t>Завгородний</a:t>
            </a:r>
            <a:r>
              <a:rPr lang="ru-RU" sz="2400" b="1" dirty="0" smtClean="0"/>
              <a:t> Дмитрий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211960" y="2420888"/>
            <a:ext cx="511820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Окончил Рязанское десантно-командное </a:t>
            </a:r>
            <a:endParaRPr lang="ru-RU" dirty="0" smtClean="0"/>
          </a:p>
          <a:p>
            <a:r>
              <a:rPr lang="ru-RU" dirty="0" smtClean="0"/>
              <a:t>высшее </a:t>
            </a:r>
            <a:r>
              <a:rPr lang="ru-RU" dirty="0" smtClean="0"/>
              <a:t>военное училище.</a:t>
            </a:r>
          </a:p>
          <a:p>
            <a:r>
              <a:rPr lang="ru-RU" dirty="0" smtClean="0"/>
              <a:t>Участник чеченских событий.</a:t>
            </a:r>
          </a:p>
          <a:p>
            <a:r>
              <a:rPr lang="ru-RU" dirty="0" smtClean="0"/>
              <a:t>Награждён орденом Мужества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 smtClean="0"/>
              <a:t>орденом второй степени «За заслуги перед Отечеством», медалью «За воинскую доблесть»</a:t>
            </a:r>
          </a:p>
          <a:p>
            <a:r>
              <a:rPr lang="ru-RU" dirty="0" smtClean="0"/>
              <a:t>В настоящее время служит в г.Новороссийске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:\2012-03-01 Волков\Иванченко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3554413" cy="5297487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404664"/>
            <a:ext cx="345638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99592" y="5877272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Иванченко Денис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355976" y="3140968"/>
            <a:ext cx="415985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 окончании средней школы </a:t>
            </a:r>
          </a:p>
          <a:p>
            <a:r>
              <a:rPr lang="ru-RU" dirty="0" smtClean="0"/>
              <a:t>поступил в ВМИИ в г.Санкт-Петербурге. </a:t>
            </a:r>
          </a:p>
          <a:p>
            <a:r>
              <a:rPr lang="ru-RU" dirty="0" smtClean="0"/>
              <a:t>Окончил военно-морской </a:t>
            </a:r>
          </a:p>
          <a:p>
            <a:r>
              <a:rPr lang="ru-RU" dirty="0" smtClean="0"/>
              <a:t>инженерный институт в 2003 г.</a:t>
            </a:r>
          </a:p>
          <a:p>
            <a:r>
              <a:rPr lang="ru-RU" dirty="0" smtClean="0"/>
              <a:t>В настоящее время служит на корабле </a:t>
            </a:r>
          </a:p>
          <a:p>
            <a:r>
              <a:rPr lang="ru-RU" dirty="0" smtClean="0"/>
              <a:t>«Пётр Великий»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олков 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764704"/>
            <a:ext cx="3578352" cy="50718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0" y="1357298"/>
            <a:ext cx="38823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2003 году окончил Рязанский </a:t>
            </a:r>
          </a:p>
          <a:p>
            <a:r>
              <a:rPr lang="ru-RU" dirty="0" smtClean="0"/>
              <a:t>институт ВДВ. Для прохождения службы был направлен в г.Новороссийск, затем в Анапу.</a:t>
            </a:r>
          </a:p>
          <a:p>
            <a:r>
              <a:rPr lang="ru-RU" dirty="0" smtClean="0"/>
              <a:t>В настоящее время имеет воинское звание капитан.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643042" y="6072206"/>
            <a:ext cx="182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Волков Дмитрий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360040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211960" y="404664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sz="14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4286249" y="642918"/>
            <a:ext cx="464347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Да, офицеры долг свой выполняют,</a:t>
            </a:r>
          </a:p>
          <a:p>
            <a:r>
              <a:rPr lang="ru-RU" sz="2800" dirty="0" smtClean="0"/>
              <a:t>И главное для них всегда одно,</a:t>
            </a:r>
          </a:p>
          <a:p>
            <a:r>
              <a:rPr lang="ru-RU" sz="2800" dirty="0" smtClean="0"/>
              <a:t>Отчизну офицеры защищают,</a:t>
            </a:r>
          </a:p>
          <a:p>
            <a:r>
              <a:rPr lang="ru-RU" sz="2800" dirty="0" smtClean="0"/>
              <a:t> Такое ведь не каждому дано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83</TotalTime>
  <Words>217</Words>
  <Application>Microsoft Office PowerPoint</Application>
  <PresentationFormat>Экран (4:3)</PresentationFormat>
  <Paragraphs>33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 17</dc:creator>
  <cp:lastModifiedBy>1</cp:lastModifiedBy>
  <cp:revision>16</cp:revision>
  <dcterms:created xsi:type="dcterms:W3CDTF">2012-03-01T12:35:58Z</dcterms:created>
  <dcterms:modified xsi:type="dcterms:W3CDTF">2012-03-02T07:54:44Z</dcterms:modified>
</cp:coreProperties>
</file>