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62" r:id="rId6"/>
    <p:sldId id="263" r:id="rId7"/>
    <p:sldId id="265" r:id="rId8"/>
    <p:sldId id="269" r:id="rId9"/>
    <p:sldId id="268" r:id="rId10"/>
    <p:sldId id="267" r:id="rId11"/>
    <p:sldId id="264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4B8C0-4934-4261-B1E4-0FDA6EC2112C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D25FF-05CF-4019-A9B4-7873BEA040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D25FF-05CF-4019-A9B4-7873BEA040C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E84B0-D2DF-4858-8C35-56C14C2BC540}" type="datetimeFigureOut">
              <a:rPr lang="ru-RU" smtClean="0"/>
              <a:pPr/>
              <a:t>09.03.2012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8672C-DDEF-4A16-9001-D88D7D6499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открытка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260648"/>
            <a:ext cx="787513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боях отстояли отчизну свою</a:t>
            </a:r>
            <a:endParaRPr lang="ru-RU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ена\Desktop\107_PANA\P10703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ена\Desktop\107_PANA\P10703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6715148"/>
            <a:ext cx="5119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трудовые подвиги Белоусу Павлу Терентьевичу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1103184945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DCIM\107_PANA\P10703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268760"/>
            <a:ext cx="7798641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J:\DCIM\107_PANA\P10703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620688"/>
            <a:ext cx="4029912" cy="5373216"/>
          </a:xfrm>
          <a:prstGeom prst="rect">
            <a:avLst/>
          </a:prstGeom>
          <a:noFill/>
        </p:spPr>
      </p:pic>
      <p:pic>
        <p:nvPicPr>
          <p:cNvPr id="2052" name="Picture 4" descr="J:\DCIM\107_PANA\P107032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620688"/>
            <a:ext cx="4306581" cy="5400600"/>
          </a:xfrm>
          <a:prstGeom prst="rect">
            <a:avLst/>
          </a:prstGeom>
          <a:noFill/>
        </p:spPr>
      </p:pic>
      <p:pic>
        <p:nvPicPr>
          <p:cNvPr id="2050" name="Picture 2" descr="J:\DCIM\107_PANA\P107033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1165123" y="1030611"/>
            <a:ext cx="7029779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Лена\Desktop\107_PANA\P10703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на\Desktop\107_PANA\P10703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76672"/>
            <a:ext cx="4176464" cy="6165304"/>
          </a:xfrm>
          <a:prstGeom prst="rect">
            <a:avLst/>
          </a:prstGeom>
          <a:noFill/>
        </p:spPr>
      </p:pic>
      <p:pic>
        <p:nvPicPr>
          <p:cNvPr id="4099" name="Picture 3" descr="C:\Users\Лена\Desktop\107_PANA\P107034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00042" y="476672"/>
            <a:ext cx="4443958" cy="59252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6858000"/>
            <a:ext cx="3573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Письменный Анатолий Яковлевич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на\Desktop\107_PANA\P107034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736" y="3374994"/>
            <a:ext cx="4644008" cy="3483006"/>
          </a:xfrm>
          <a:prstGeom prst="rect">
            <a:avLst/>
          </a:prstGeom>
          <a:noFill/>
        </p:spPr>
      </p:pic>
      <p:pic>
        <p:nvPicPr>
          <p:cNvPr id="3075" name="Picture 3" descr="C:\Users\Лена\Desktop\107_PANA\P10703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260648"/>
            <a:ext cx="7344816" cy="3059434"/>
          </a:xfrm>
          <a:prstGeom prst="rect">
            <a:avLst/>
          </a:prstGeom>
          <a:noFill/>
        </p:spPr>
      </p:pic>
      <p:pic>
        <p:nvPicPr>
          <p:cNvPr id="4" name="Picture 2" descr="C:\Users\Лена\Desktop\107_PANA\P107033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31640" y="908720"/>
            <a:ext cx="6396203" cy="47971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72396" y="6072206"/>
            <a:ext cx="1515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Письменный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Анатолий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Яковлевич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Лена\Desktop\107_PANA\P107034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SDC1054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500042"/>
            <a:ext cx="4189676" cy="558623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86314" y="1071546"/>
            <a:ext cx="4828343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Глущенко Пётр Иванович </a:t>
            </a:r>
          </a:p>
          <a:p>
            <a:r>
              <a:rPr lang="ru-RU" sz="2400" dirty="0" smtClean="0"/>
              <a:t>родился в 1921 году.</a:t>
            </a:r>
          </a:p>
          <a:p>
            <a:r>
              <a:rPr lang="ru-RU" sz="2400" dirty="0" smtClean="0"/>
              <a:t> В посёлке Октябрьском </a:t>
            </a:r>
          </a:p>
          <a:p>
            <a:r>
              <a:rPr lang="ru-RU" sz="2400" dirty="0" smtClean="0"/>
              <a:t> с 1936 года.</a:t>
            </a:r>
          </a:p>
          <a:p>
            <a:r>
              <a:rPr lang="ru-RU" sz="2400" dirty="0" smtClean="0"/>
              <a:t>Войну начал с 18 лет. Был разведчиком. Дошёл до Берлина.</a:t>
            </a:r>
          </a:p>
          <a:p>
            <a:r>
              <a:rPr lang="ru-RU" sz="2400" dirty="0" smtClean="0"/>
              <a:t>Окончил войну в Австрии.</a:t>
            </a:r>
          </a:p>
          <a:p>
            <a:r>
              <a:rPr lang="ru-RU" sz="2400" dirty="0" smtClean="0"/>
              <a:t>Домой вернулся весной 1947 года</a:t>
            </a:r>
          </a:p>
          <a:p>
            <a:r>
              <a:rPr lang="ru-RU" sz="2400" dirty="0" smtClean="0"/>
              <a:t>За боевые заслуги награждён многими орденами и медалями:</a:t>
            </a:r>
          </a:p>
          <a:p>
            <a:r>
              <a:rPr lang="ru-RU" sz="2400" dirty="0" smtClean="0"/>
              <a:t>Орден Красной </a:t>
            </a:r>
            <a:r>
              <a:rPr lang="ru-RU" sz="2400" dirty="0" err="1" smtClean="0"/>
              <a:t>звезды,орден</a:t>
            </a:r>
            <a:r>
              <a:rPr lang="ru-RU" sz="2400" dirty="0" smtClean="0"/>
              <a:t> Славы </a:t>
            </a:r>
            <a:r>
              <a:rPr lang="en-US" sz="2400" dirty="0" smtClean="0"/>
              <a:t>III</a:t>
            </a:r>
            <a:r>
              <a:rPr lang="ru-RU" sz="2400" dirty="0" smtClean="0"/>
              <a:t> степени.</a:t>
            </a:r>
          </a:p>
          <a:p>
            <a:r>
              <a:rPr lang="ru-RU" sz="2400" dirty="0" smtClean="0"/>
              <a:t>После войны трудился в родном посёлке.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лоус 0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6200000">
            <a:off x="-154393" y="1011592"/>
            <a:ext cx="5214974" cy="4191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57752" y="571480"/>
            <a:ext cx="378621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Белоус Павел Терентьевич родился в 1925 году в станице </a:t>
            </a:r>
            <a:r>
              <a:rPr lang="ru-RU" dirty="0" err="1" smtClean="0"/>
              <a:t>Бриньковской</a:t>
            </a:r>
            <a:r>
              <a:rPr lang="ru-RU" dirty="0" smtClean="0"/>
              <a:t> </a:t>
            </a:r>
            <a:r>
              <a:rPr lang="ru-RU" dirty="0" err="1" smtClean="0"/>
              <a:t>Приморско-Ахтарского</a:t>
            </a:r>
            <a:r>
              <a:rPr lang="ru-RU" dirty="0" smtClean="0"/>
              <a:t> района. Окончил школу. Мечтал учиться дальше. Но осуществиться мечтам помешала война.</a:t>
            </a:r>
          </a:p>
          <a:p>
            <a:r>
              <a:rPr lang="ru-RU" dirty="0" smtClean="0"/>
              <a:t>На фронт Павел Терентьевич попал по мобилизации 9 февраля 1943 года. Прошёл всю войну. День Победы встретил в Берлине.</a:t>
            </a:r>
          </a:p>
          <a:p>
            <a:r>
              <a:rPr lang="ru-RU" dirty="0" smtClean="0"/>
              <a:t>После войны вернулся в родной посёлок. В течение многих лет работал трактористом. За добросовестный труд  не раз был награждён Почётными грамотами.</a:t>
            </a:r>
          </a:p>
          <a:p>
            <a:r>
              <a:rPr lang="ru-RU" dirty="0" smtClean="0"/>
              <a:t>Ушёл из жизни </a:t>
            </a:r>
            <a:r>
              <a:rPr lang="ru-RU" smtClean="0"/>
              <a:t>Павел Терентьевич в 2005 году.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172</Words>
  <Application>Microsoft Office PowerPoint</Application>
  <PresentationFormat>Экран (4:3)</PresentationFormat>
  <Paragraphs>31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Школа 17</cp:lastModifiedBy>
  <cp:revision>16</cp:revision>
  <dcterms:created xsi:type="dcterms:W3CDTF">2012-02-28T11:00:49Z</dcterms:created>
  <dcterms:modified xsi:type="dcterms:W3CDTF">2012-03-09T11:35:02Z</dcterms:modified>
</cp:coreProperties>
</file>